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71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052B-910A-49E8-A55E-EADDD0CA81B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B1D4-73F8-46A6-B94E-65EDD02FFE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/>
          <p:cNvSpPr/>
          <p:nvPr/>
        </p:nvSpPr>
        <p:spPr>
          <a:xfrm>
            <a:off x="44038" y="1308166"/>
            <a:ext cx="2736420" cy="1876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6"/>
          <p:cNvSpPr/>
          <p:nvPr/>
        </p:nvSpPr>
        <p:spPr>
          <a:xfrm>
            <a:off x="2678350" y="2095354"/>
            <a:ext cx="2671323" cy="1876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 txBox="1"/>
          <p:nvPr/>
        </p:nvSpPr>
        <p:spPr>
          <a:xfrm>
            <a:off x="282701" y="3502362"/>
            <a:ext cx="1984690" cy="198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73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Y-12 Beta-2 Facility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8"/>
          <p:cNvSpPr txBox="1"/>
          <p:nvPr/>
        </p:nvSpPr>
        <p:spPr>
          <a:xfrm>
            <a:off x="1410266" y="1000955"/>
            <a:ext cx="4357315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730"/>
              </a:lnSpc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is being made…</a:t>
            </a:r>
            <a:endParaRPr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8"/>
          <p:cNvSpPr txBox="1"/>
          <p:nvPr/>
        </p:nvSpPr>
        <p:spPr>
          <a:xfrm>
            <a:off x="5579013" y="6287619"/>
            <a:ext cx="3742785" cy="2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ts val="173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 much work still remains…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3275936" y="321204"/>
            <a:ext cx="8916063" cy="2180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Restoration</a:t>
            </a:r>
            <a:endParaRPr sz="3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8" y="0"/>
            <a:ext cx="2587362" cy="7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" y="3974695"/>
            <a:ext cx="2732454" cy="18654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631" b="26134"/>
          <a:stretch/>
        </p:blipFill>
        <p:spPr>
          <a:xfrm>
            <a:off x="2678350" y="4755879"/>
            <a:ext cx="2671323" cy="187688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80" y="987156"/>
            <a:ext cx="2468632" cy="175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7"/>
          <p:cNvSpPr/>
          <p:nvPr/>
        </p:nvSpPr>
        <p:spPr>
          <a:xfrm>
            <a:off x="6978231" y="2145880"/>
            <a:ext cx="2468632" cy="1746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9373880" y="3016977"/>
            <a:ext cx="2468632" cy="1746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/>
        </p:nvSpPr>
        <p:spPr>
          <a:xfrm>
            <a:off x="10193571" y="3019444"/>
            <a:ext cx="162508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ts val="1730"/>
              </a:lnSpc>
            </a:pPr>
            <a:r>
              <a:rPr sz="12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3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sz="1200" b="1" spc="-1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920</a:t>
            </a:r>
            <a:r>
              <a:rPr sz="12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8"/>
          <p:cNvSpPr txBox="1"/>
          <p:nvPr/>
        </p:nvSpPr>
        <p:spPr>
          <a:xfrm>
            <a:off x="6994133" y="3700943"/>
            <a:ext cx="2253234" cy="198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lang="en-US" sz="1200" b="1" spc="-1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Pantex</a:t>
            </a:r>
            <a:r>
              <a:rPr lang="en-US" sz="1200" b="1" spc="-1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Electrical Distribution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https://insite.nv.doe.gov/PublishingImages/Downed%20Hill%20200%20Power%20Pole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31" y="4170012"/>
            <a:ext cx="2468632" cy="17930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4" name="object 8"/>
          <p:cNvSpPr txBox="1"/>
          <p:nvPr/>
        </p:nvSpPr>
        <p:spPr>
          <a:xfrm>
            <a:off x="7008533" y="5764450"/>
            <a:ext cx="2253234" cy="198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lang="en-US" sz="1200" b="1" spc="-1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NNSS Power Lines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8"/>
          <p:cNvSpPr txBox="1"/>
          <p:nvPr/>
        </p:nvSpPr>
        <p:spPr>
          <a:xfrm>
            <a:off x="9247367" y="980328"/>
            <a:ext cx="162508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ts val="1730"/>
              </a:lnSpc>
            </a:pPr>
            <a:r>
              <a:rPr sz="12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3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sz="1200" b="1" spc="-1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920</a:t>
            </a:r>
            <a:r>
              <a:rPr sz="1200" b="1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2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30" y="5034300"/>
            <a:ext cx="2452731" cy="1799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8"/>
          <p:cNvSpPr txBox="1"/>
          <p:nvPr/>
        </p:nvSpPr>
        <p:spPr>
          <a:xfrm>
            <a:off x="10171226" y="5044360"/>
            <a:ext cx="1625086" cy="198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ts val="1730"/>
              </a:lnSpc>
            </a:pPr>
            <a:r>
              <a:rPr lang="en-US" sz="1200" b="1" spc="-1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238-H Supply Fan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7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32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Cannon, Griffin (Armed Services)</dc:creator>
  <cp:lastModifiedBy>SAA</cp:lastModifiedBy>
  <cp:revision>31</cp:revision>
  <cp:lastPrinted>2020-09-15T16:47:49Z</cp:lastPrinted>
  <dcterms:created xsi:type="dcterms:W3CDTF">2020-09-14T12:33:56Z</dcterms:created>
  <dcterms:modified xsi:type="dcterms:W3CDTF">2020-09-17T16:09:20Z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2016-10-20T00:00:00Z</vt:filetime>
  </property>
  <property fmtid="{D5CDD505-2E9C-101B-9397-08002B2CF9AE}" pid="3" name="LastSaved">
    <vt:filetime>2020-09-14T00:00:00Z</vt:filetime>
  </property>
</Properties>
</file>