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4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7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F324-09BF-DD4C-84AA-6EABBE2F29A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2421-1437-A148-AE95-7E791E56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A527-03A2-7940-96FB-37861BB1B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7CAEC-C7B0-4645-892E-4CE468896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FF8D1-6BA2-A143-A220-F64ECB44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allen buckingham</dc:creator>
  <cp:lastModifiedBy>robert allen buckingham</cp:lastModifiedBy>
  <cp:revision>5</cp:revision>
  <dcterms:created xsi:type="dcterms:W3CDTF">2020-05-04T18:25:11Z</dcterms:created>
  <dcterms:modified xsi:type="dcterms:W3CDTF">2020-05-04T21:56:00Z</dcterms:modified>
</cp:coreProperties>
</file>